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6600CC"/>
    <a:srgbClr val="993366"/>
    <a:srgbClr val="333399"/>
    <a:srgbClr val="0000CC"/>
    <a:srgbClr val="008080"/>
    <a:srgbClr val="9900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3132" autoAdjust="0"/>
  </p:normalViewPr>
  <p:slideViewPr>
    <p:cSldViewPr>
      <p:cViewPr varScale="1">
        <p:scale>
          <a:sx n="68" d="100"/>
          <a:sy n="68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FB609-A65C-4841-8970-ACCF26F26967}" type="datetimeFigureOut">
              <a:rPr lang="fr-CA" smtClean="0"/>
              <a:t>2011-02-23</a:t>
            </a:fld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471E0-4E68-4AF0-A1B5-A822619D39B8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2750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41A3C7DF-69FD-4841-98F6-C09463D38650}" type="datetimeFigureOut">
              <a:rPr lang="fr-CA" noProof="0" smtClean="0"/>
              <a:pPr/>
              <a:t>2/23/2011</a:t>
            </a:fld>
            <a:endParaRPr lang="fr-CA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text</a:t>
            </a:r>
            <a:r>
              <a:rPr lang="fr-CA" noProof="0" dirty="0" smtClean="0"/>
              <a:t> styles</a:t>
            </a:r>
          </a:p>
          <a:p>
            <a:pPr lvl="1"/>
            <a:r>
              <a:rPr lang="fr-CA" noProof="0" dirty="0" smtClean="0"/>
              <a:t>Second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2"/>
            <a:r>
              <a:rPr lang="fr-CA" noProof="0" dirty="0" err="1" smtClean="0"/>
              <a:t>Third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3"/>
            <a:r>
              <a:rPr lang="fr-CA" noProof="0" dirty="0" err="1" smtClean="0"/>
              <a:t>Fourth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 smtClean="0"/>
          </a:p>
          <a:p>
            <a:pPr lvl="4"/>
            <a:r>
              <a:rPr lang="fr-CA" noProof="0" dirty="0" err="1" smtClean="0"/>
              <a:t>Fifth</a:t>
            </a:r>
            <a:r>
              <a:rPr lang="fr-CA" noProof="0" dirty="0" smtClean="0"/>
              <a:t> </a:t>
            </a:r>
            <a:r>
              <a:rPr lang="fr-CA" noProof="0" dirty="0" err="1" smtClean="0"/>
              <a:t>level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43541E4-C940-4FB2-B5BF-176D95476DE7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415200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dirty="0" smtClean="0"/>
              <a:t>Modifiez le style des sous-titres du masque</a:t>
            </a:r>
            <a:endParaRPr lang="fr-CA" noProof="0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2704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dirty="0" smtClean="0"/>
              <a:t>Modifiez le style des sous-titres du masque</a:t>
            </a:r>
            <a:endParaRPr lang="fr-CA" noProof="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dirty="0" smtClean="0"/>
              <a:t>Cliquez sur l'icône pour ajouter une image</a:t>
            </a:r>
            <a:endParaRPr lang="fr-CA" noProof="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292C34-3E5E-4BA5-AF54-F1601B144FB0}" type="slidenum">
              <a:rPr lang="fr-CA" sz="1400" noProof="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fr-CA" sz="1400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algn="ctr"/>
            <a:fld id="{D10E14BF-C004-4398-9186-5EE680724D95}" type="datetime2">
              <a:rPr lang="fr-CA" noProof="0" smtClean="0"/>
              <a:pPr algn="ctr"/>
              <a:t>mercredi, 23 février 2011</a:t>
            </a:fld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algn="l"/>
            <a:endParaRPr lang="fr-CA" noProof="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‹N°›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Productions Vista</a:t>
            </a:r>
            <a:endParaRPr lang="fr-CA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Rapport marketing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CA" sz="2400" dirty="0" smtClean="0"/>
              <a:t>Top 40</a:t>
            </a:r>
          </a:p>
          <a:p>
            <a:r>
              <a:rPr lang="fr-CA" sz="2400" dirty="0" smtClean="0"/>
              <a:t>Rock classique</a:t>
            </a:r>
          </a:p>
          <a:p>
            <a:r>
              <a:rPr lang="fr-CA" sz="2400" dirty="0" smtClean="0"/>
              <a:t>Classique</a:t>
            </a:r>
          </a:p>
          <a:p>
            <a:r>
              <a:rPr lang="fr-CA" sz="2400" dirty="0" smtClean="0"/>
              <a:t>Guitare acoustique</a:t>
            </a:r>
          </a:p>
          <a:p>
            <a:r>
              <a:rPr lang="fr-CA" sz="2400" dirty="0" smtClean="0"/>
              <a:t>Jazz/Blues</a:t>
            </a:r>
          </a:p>
          <a:p>
            <a:r>
              <a:rPr lang="fr-CA" sz="2400" dirty="0" smtClean="0"/>
              <a:t>Country</a:t>
            </a:r>
          </a:p>
          <a:p>
            <a:r>
              <a:rPr lang="fr-CA" sz="2400" dirty="0" smtClean="0"/>
              <a:t>New Age</a:t>
            </a:r>
            <a:endParaRPr lang="fr-CA" sz="240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Meilleures catégories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Ventes de CD par trimestre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2961</TotalTime>
  <Words>22</Words>
  <Application>Microsoft Office PowerPoint</Application>
  <PresentationFormat>Affichage à l'écran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Mylar</vt:lpstr>
      <vt:lpstr>Rapport marketing</vt:lpstr>
      <vt:lpstr>Meilleures catégories</vt:lpstr>
      <vt:lpstr>Ventes de CD par trimestre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Product Line Report</dc:title>
  <dc:creator>David Beskeen</dc:creator>
  <cp:lastModifiedBy>Michèle Simond</cp:lastModifiedBy>
  <cp:revision>77</cp:revision>
  <dcterms:created xsi:type="dcterms:W3CDTF">1999-05-22T19:21:53Z</dcterms:created>
  <dcterms:modified xsi:type="dcterms:W3CDTF">2011-02-23T17:39:45Z</dcterms:modified>
</cp:coreProperties>
</file>